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12"/>
  </p:notesMasterIdLst>
  <p:sldIdLst>
    <p:sldId id="257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9" d="100"/>
          <a:sy n="119" d="100"/>
        </p:scale>
        <p:origin x="126" y="8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45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09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6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30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32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895350"/>
            <a:ext cx="5068542" cy="337902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5: Web Chat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5: Web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971550"/>
            <a:ext cx="5105400" cy="344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 web interface for your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 from exercise 1.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user should be able to: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See the list of messages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Post a new message to the board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Clear the board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Filter based on names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Be as creative as you like, but you only need one request handler that generates one page with one form and one button. Add more as you see fit!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56C3A6-607D-44B6-864F-7A4C915B07D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34000" y="1428750"/>
            <a:ext cx="3480020" cy="280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E2E71B-4BD3-463A-A84B-FC92F178370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71600" y="895350"/>
            <a:ext cx="4662115" cy="359755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1447800" cy="609600"/>
          </a:xfrm>
        </p:spPr>
        <p:txBody>
          <a:bodyPr/>
          <a:lstStyle/>
          <a:p>
            <a:pPr algn="ctr"/>
            <a:r>
              <a:rPr lang="en-US" sz="2000" dirty="0"/>
              <a:t>Exercise 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47996" y="66076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GET does everything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32303" y="436870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URL parameters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08617" y="1600047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Doesn’t have to be a table. A list is fine.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36779" y="3643188"/>
            <a:ext cx="167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Send command to the server. Get back this same form and new list of messages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5673230" y="3813313"/>
            <a:ext cx="652006" cy="135172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4790634" y="1905196"/>
            <a:ext cx="1417983" cy="127025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</p:cNvCxnSpPr>
          <p:nvPr/>
        </p:nvCxnSpPr>
        <p:spPr>
          <a:xfrm flipH="1">
            <a:off x="4023997" y="823788"/>
            <a:ext cx="1475628" cy="578310"/>
          </a:xfrm>
          <a:prstGeom prst="straightConnector1">
            <a:avLst/>
          </a:prstGeom>
          <a:ln w="38100">
            <a:solidFill>
              <a:srgbClr val="B911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63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895350"/>
            <a:ext cx="5105400" cy="2899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Here are some hints and ideas to get you started.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Start with the request handler: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What parameters are you going to take in the URL?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Stub it out by returning a simple “OK”.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browser to send requests. Put your test parameters in the URL.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Extract and print the parameters in your handler code.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51001A-8022-419A-B504-E5965AEE346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870420" cy="249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265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1047750"/>
            <a:ext cx="5105400" cy="2603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in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Copy your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code into your new project.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Implement the Tornado request handler code to talk to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Print the responses from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 with print statements.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Still return a simple “OK” at this point.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browser to test the code.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8840B4-8391-44D7-8E9F-8796BCD5880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870420" cy="249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41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1123950"/>
            <a:ext cx="51054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Experiment with a static HTML file: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a list (or table) of example messages.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the form and fields.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Press the send button and check the parameters in the URL line.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form to test your Tornado server.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F5633F-9478-44B1-B800-7B663017B40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870420" cy="249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64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1200150"/>
            <a:ext cx="5105400" cy="2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Flesh out the request handler: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“write” statements to your handler to return the full HTML.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Copy lines from the static HTML page you just created.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Test, test, test! Try multiple browser windows. Have a nice chat with yourself!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304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4619</TotalTime>
  <Words>350</Words>
  <Application>Microsoft Office PowerPoint</Application>
  <PresentationFormat>On-screen Show (16:9)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5: Web Chat</vt:lpstr>
      <vt:lpstr>Exercise 5: Web Chat</vt:lpstr>
      <vt:lpstr>Exercise 5</vt:lpstr>
      <vt:lpstr>Hints</vt:lpstr>
      <vt:lpstr>Hints</vt:lpstr>
      <vt:lpstr>Hints</vt:lpstr>
      <vt:lpstr>Hints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150</cp:revision>
  <cp:lastPrinted>2015-07-06T21:44:19Z</cp:lastPrinted>
  <dcterms:created xsi:type="dcterms:W3CDTF">2015-07-04T21:12:26Z</dcterms:created>
  <dcterms:modified xsi:type="dcterms:W3CDTF">2018-03-04T21:50:44Z</dcterms:modified>
</cp:coreProperties>
</file>

<file path=docProps/thumbnail.jpeg>
</file>